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713" autoAdjust="0"/>
  </p:normalViewPr>
  <p:slideViewPr>
    <p:cSldViewPr>
      <p:cViewPr varScale="1">
        <p:scale>
          <a:sx n="106" d="100"/>
          <a:sy n="106" d="100"/>
        </p:scale>
        <p:origin x="-172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package" Target="../embeddings/____________Microsoft_Office_PowerPoint1.pptx"/><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4509120"/>
            <a:ext cx="3384376" cy="1296144"/>
          </a:xfrm>
        </p:spPr>
        <p:txBody>
          <a:bodyPr/>
          <a:lstStyle/>
          <a:p>
            <a:endParaRPr lang="ru-RU" dirty="0"/>
          </a:p>
        </p:txBody>
      </p:sp>
      <p:sp>
        <p:nvSpPr>
          <p:cNvPr id="3" name="Подзаголовок 2"/>
          <p:cNvSpPr>
            <a:spLocks noGrp="1"/>
          </p:cNvSpPr>
          <p:nvPr>
            <p:ph type="subTitle" idx="1"/>
          </p:nvPr>
        </p:nvSpPr>
        <p:spPr/>
        <p:txBody>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a:p>
        </p:txBody>
      </p:sp>
      <p:pic>
        <p:nvPicPr>
          <p:cNvPr id="4" name="Рисунок 3"/>
          <p:cNvPicPr/>
          <p:nvPr/>
        </p:nvPicPr>
        <p:blipFill>
          <a:blip r:embed="rId2" cstate="print"/>
          <a:srcRect/>
          <a:stretch>
            <a:fillRect/>
          </a:stretch>
        </p:blipFill>
        <p:spPr bwMode="auto">
          <a:xfrm>
            <a:off x="0" y="0"/>
            <a:ext cx="4427984" cy="3356992"/>
          </a:xfrm>
          <a:prstGeom prst="rect">
            <a:avLst/>
          </a:prstGeom>
          <a:noFill/>
          <a:ln w="9525">
            <a:noFill/>
            <a:miter lim="800000"/>
            <a:headEnd/>
            <a:tailEnd/>
          </a:ln>
        </p:spPr>
      </p:pic>
      <p:pic>
        <p:nvPicPr>
          <p:cNvPr id="7" name="Рисунок 6"/>
          <p:cNvPicPr/>
          <p:nvPr/>
        </p:nvPicPr>
        <p:blipFill>
          <a:blip r:embed="rId3" cstate="print"/>
          <a:srcRect b="5503"/>
          <a:stretch>
            <a:fillRect/>
          </a:stretch>
        </p:blipFill>
        <p:spPr bwMode="auto">
          <a:xfrm>
            <a:off x="4427984" y="0"/>
            <a:ext cx="4536504" cy="3384375"/>
          </a:xfrm>
          <a:prstGeom prst="rect">
            <a:avLst/>
          </a:prstGeom>
          <a:noFill/>
          <a:ln w="9525">
            <a:noFill/>
            <a:miter lim="800000"/>
            <a:headEnd/>
            <a:tailEnd/>
          </a:ln>
        </p:spPr>
      </p:pic>
      <p:pic>
        <p:nvPicPr>
          <p:cNvPr id="8" name="Рисунок 7"/>
          <p:cNvPicPr/>
          <p:nvPr/>
        </p:nvPicPr>
        <p:blipFill>
          <a:blip r:embed="rId4" cstate="print"/>
          <a:srcRect/>
          <a:stretch>
            <a:fillRect/>
          </a:stretch>
        </p:blipFill>
        <p:spPr bwMode="auto">
          <a:xfrm>
            <a:off x="0" y="3429000"/>
            <a:ext cx="8964488" cy="3429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17410" name="Object 2"/>
          <p:cNvGraphicFramePr>
            <a:graphicFrameLocks noChangeAspect="1"/>
          </p:cNvGraphicFramePr>
          <p:nvPr/>
        </p:nvGraphicFramePr>
        <p:xfrm>
          <a:off x="154488" y="116632"/>
          <a:ext cx="8835028" cy="6624736"/>
        </p:xfrm>
        <a:graphic>
          <a:graphicData uri="http://schemas.openxmlformats.org/presentationml/2006/ole">
            <p:oleObj spid="_x0000_s17410" name="Презентация" r:id="rId3" imgW="4569051" imgH="3425913" progId="PowerPoint.Show.12">
              <p:embed/>
            </p:oleObj>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3995936" y="0"/>
            <a:ext cx="5148064" cy="4149080"/>
          </a:xfrm>
          <a:prstGeom prst="rect">
            <a:avLst/>
          </a:prstGeom>
          <a:noFill/>
          <a:ln w="9525">
            <a:noFill/>
            <a:miter lim="800000"/>
            <a:headEnd/>
            <a:tailEnd/>
          </a:ln>
        </p:spPr>
      </p:pic>
      <p:pic>
        <p:nvPicPr>
          <p:cNvPr id="18" name="Рисунок 17"/>
          <p:cNvPicPr/>
          <p:nvPr/>
        </p:nvPicPr>
        <p:blipFill>
          <a:blip r:embed="rId3" cstate="print"/>
          <a:srcRect/>
          <a:stretch>
            <a:fillRect/>
          </a:stretch>
        </p:blipFill>
        <p:spPr bwMode="auto">
          <a:xfrm>
            <a:off x="4644008" y="4149080"/>
            <a:ext cx="3960440" cy="2520280"/>
          </a:xfrm>
          <a:prstGeom prst="rect">
            <a:avLst/>
          </a:prstGeom>
          <a:noFill/>
          <a:ln w="9525">
            <a:noFill/>
            <a:miter lim="800000"/>
            <a:headEnd/>
            <a:tailEnd/>
          </a:ln>
        </p:spPr>
      </p:pic>
      <p:sp>
        <p:nvSpPr>
          <p:cNvPr id="2" name="Заголовок 1"/>
          <p:cNvSpPr>
            <a:spLocks noGrp="1"/>
          </p:cNvSpPr>
          <p:nvPr>
            <p:ph type="title"/>
          </p:nvPr>
        </p:nvSpPr>
        <p:spPr>
          <a:xfrm flipH="1">
            <a:off x="2555776" y="4293096"/>
            <a:ext cx="720080" cy="1224136"/>
          </a:xfrm>
        </p:spPr>
        <p:txBody>
          <a:bodyPr>
            <a:normAutofit fontScale="90000"/>
          </a:bodyPr>
          <a:lstStyle/>
          <a:p>
            <a:r>
              <a:rPr lang="en-US" dirty="0" smtClean="0"/>
              <a:t>Bitmap </a:t>
            </a:r>
            <a:r>
              <a:rPr lang="en-US" dirty="0" err="1" smtClean="0"/>
              <a:t>Bitmap</a:t>
            </a:r>
            <a:r>
              <a:rPr lang="en-US" dirty="0" smtClean="0"/>
              <a:t> </a:t>
            </a:r>
            <a:r>
              <a:rPr lang="en-US" dirty="0" err="1" smtClean="0"/>
              <a:t>Bitmap</a:t>
            </a:r>
            <a:r>
              <a:rPr lang="en-US" dirty="0" smtClean="0"/>
              <a:t> </a:t>
            </a:r>
            <a:r>
              <a:rPr lang="en-US" dirty="0" err="1" smtClean="0"/>
              <a:t>Bitmap</a:t>
            </a:r>
            <a:r>
              <a:rPr lang="en-US" dirty="0" smtClean="0"/>
              <a:t> </a:t>
            </a:r>
            <a:r>
              <a:rPr lang="en-US" dirty="0" err="1" smtClean="0"/>
              <a:t>Bitmap</a:t>
            </a:r>
            <a:r>
              <a:rPr lang="en-US" dirty="0" smtClean="0"/>
              <a:t> </a:t>
            </a:r>
            <a:r>
              <a:rPr lang="en-US" dirty="0" err="1" smtClean="0"/>
              <a:t>Bitmap</a:t>
            </a:r>
            <a:r>
              <a:rPr lang="en-US" dirty="0" smtClean="0"/>
              <a:t> </a:t>
            </a:r>
            <a:r>
              <a:rPr lang="en-US" dirty="0" err="1" smtClean="0"/>
              <a:t>Bitmap</a:t>
            </a:r>
            <a:r>
              <a:rPr lang="en-US" dirty="0" smtClean="0"/>
              <a:t> </a:t>
            </a:r>
            <a:r>
              <a:rPr lang="ru-RU" dirty="0" smtClean="0"/>
              <a:t>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рч</a:t>
            </a:r>
            <a:r>
              <a:rPr lang="ru-RU" dirty="0" smtClean="0"/>
              <a:t>   Окно 800*1200   </a:t>
            </a:r>
            <a:r>
              <a:rPr lang="ru-RU" dirty="0" err="1" smtClean="0"/>
              <a:t>рч</a:t>
            </a:r>
            <a:r>
              <a:rPr lang="ru-RU" dirty="0" smtClean="0"/>
              <a:t>   р   </a:t>
            </a:r>
            <a:r>
              <a:rPr lang="ru-RU" dirty="0" err="1" smtClean="0"/>
              <a:t>р</a:t>
            </a:r>
            <a:r>
              <a:rPr lang="ru-RU" dirty="0" smtClean="0"/>
              <a:t>   </a:t>
            </a:r>
            <a:r>
              <a:rPr lang="ru-RU" dirty="0" err="1" smtClean="0"/>
              <a:t>р</a:t>
            </a:r>
            <a:r>
              <a:rPr lang="ru-RU" dirty="0" smtClean="0"/>
              <a:t>   </a:t>
            </a:r>
            <a:r>
              <a:rPr lang="ru-RU" dirty="0" err="1" smtClean="0"/>
              <a:t>рч</a:t>
            </a:r>
            <a:r>
              <a:rPr lang="ru-RU" dirty="0" smtClean="0"/>
              <a:t>     Окно 1600*1200 </a:t>
            </a:r>
            <a:r>
              <a:rPr lang="ru-RU" dirty="0" err="1" smtClean="0"/>
              <a:t>рч</a:t>
            </a:r>
            <a:r>
              <a:rPr lang="ru-RU" dirty="0" smtClean="0"/>
              <a:t>   </a:t>
            </a:r>
            <a:r>
              <a:rPr lang="ru-RU" dirty="0" err="1" smtClean="0"/>
              <a:t>п</a:t>
            </a:r>
            <a:r>
              <a:rPr lang="ru-RU" dirty="0" smtClean="0"/>
              <a:t> </a:t>
            </a:r>
            <a:r>
              <a:rPr lang="ru-RU" dirty="0" err="1" smtClean="0"/>
              <a:t>рч</a:t>
            </a:r>
            <a:r>
              <a:rPr lang="ru-RU" dirty="0" smtClean="0"/>
              <a:t>     Окно 1200*1200 </a:t>
            </a:r>
            <a:r>
              <a:rPr lang="ru-RU" dirty="0" err="1" smtClean="0"/>
              <a:t>рч</a:t>
            </a:r>
            <a:r>
              <a:rPr lang="ru-RU" dirty="0" smtClean="0"/>
              <a:t>   р   </a:t>
            </a:r>
            <a:r>
              <a:rPr lang="ru-RU" dirty="0" err="1" smtClean="0"/>
              <a:t>р</a:t>
            </a:r>
            <a:r>
              <a:rPr lang="ru-RU" dirty="0" smtClean="0"/>
              <a:t>   </a:t>
            </a:r>
            <a:r>
              <a:rPr lang="ru-RU" dirty="0" err="1" smtClean="0"/>
              <a:t>рч</a:t>
            </a:r>
            <a:r>
              <a:rPr lang="ru-RU" dirty="0" smtClean="0"/>
              <a:t>     Окно 1200*1200 </a:t>
            </a:r>
            <a:r>
              <a:rPr lang="ru-RU" dirty="0" err="1" smtClean="0"/>
              <a:t>рч</a:t>
            </a:r>
            <a:r>
              <a:rPr lang="ru-RU" dirty="0" smtClean="0"/>
              <a:t>   </a:t>
            </a:r>
            <a:r>
              <a:rPr lang="ru-RU" dirty="0" err="1" smtClean="0"/>
              <a:t>п</a:t>
            </a:r>
            <a:r>
              <a:rPr lang="ru-RU" dirty="0" smtClean="0"/>
              <a:t>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у</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рф</a:t>
            </a:r>
            <a:r>
              <a:rPr lang="ru-RU" dirty="0" smtClean="0"/>
              <a:t>   </a:t>
            </a:r>
            <a:r>
              <a:rPr lang="ru-RU" dirty="0" err="1" smtClean="0"/>
              <a:t>у</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ув</a:t>
            </a:r>
            <a:r>
              <a:rPr lang="ru-RU" dirty="0" smtClean="0"/>
              <a:t> </a:t>
            </a:r>
            <a:r>
              <a:rPr lang="ru-RU" dirty="0" err="1" smtClean="0"/>
              <a:t>рп</a:t>
            </a:r>
            <a:r>
              <a:rPr lang="ru-RU" dirty="0" smtClean="0"/>
              <a:t>   </a:t>
            </a:r>
            <a:r>
              <a:rPr lang="ru-RU" dirty="0" err="1" smtClean="0"/>
              <a:t>у</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у</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рп</a:t>
            </a:r>
            <a:r>
              <a:rPr lang="ru-RU" dirty="0" smtClean="0"/>
              <a:t> </a:t>
            </a:r>
            <a:r>
              <a:rPr lang="ru-RU" dirty="0" err="1" smtClean="0"/>
              <a:t>у</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Окно 1600*1600   </a:t>
            </a:r>
            <a:r>
              <a:rPr lang="ru-RU" dirty="0" err="1" smtClean="0"/>
              <a:t>рч</a:t>
            </a:r>
            <a:r>
              <a:rPr lang="ru-RU" dirty="0" smtClean="0"/>
              <a:t>   </a:t>
            </a:r>
            <a:r>
              <a:rPr lang="ru-RU" dirty="0" err="1" smtClean="0"/>
              <a:t>ув</a:t>
            </a:r>
            <a:r>
              <a:rPr lang="ru-RU" dirty="0" smtClean="0"/>
              <a:t> р     у   р   </a:t>
            </a:r>
            <a:r>
              <a:rPr lang="ru-RU" dirty="0" err="1" smtClean="0"/>
              <a:t>р</a:t>
            </a:r>
            <a:r>
              <a:rPr lang="ru-RU" dirty="0" smtClean="0"/>
              <a:t>   </a:t>
            </a:r>
            <a:r>
              <a:rPr lang="ru-RU" dirty="0" err="1" smtClean="0"/>
              <a:t>рч</a:t>
            </a:r>
            <a:r>
              <a:rPr lang="ru-RU" dirty="0" smtClean="0"/>
              <a:t>     Окно 1600*1600 </a:t>
            </a:r>
            <a:r>
              <a:rPr lang="ru-RU" dirty="0" err="1" smtClean="0"/>
              <a:t>рч</a:t>
            </a:r>
            <a:r>
              <a:rPr lang="ru-RU" dirty="0" smtClean="0"/>
              <a:t>   р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Окно 1200*1200 </a:t>
            </a:r>
            <a:r>
              <a:rPr lang="ru-RU" dirty="0" err="1" smtClean="0"/>
              <a:t>рч</a:t>
            </a:r>
            <a:r>
              <a:rPr lang="ru-RU" dirty="0" smtClean="0"/>
              <a:t>   р   </a:t>
            </a:r>
            <a:r>
              <a:rPr lang="ru-RU" dirty="0" err="1" smtClean="0"/>
              <a:t>р</a:t>
            </a:r>
            <a:r>
              <a:rPr lang="ru-RU" dirty="0" smtClean="0"/>
              <a:t>   </a:t>
            </a:r>
            <a:r>
              <a:rPr lang="ru-RU" dirty="0" err="1" smtClean="0"/>
              <a:t>р</a:t>
            </a:r>
            <a:r>
              <a:rPr lang="ru-RU" dirty="0" smtClean="0"/>
              <a:t>   </a:t>
            </a:r>
            <a:r>
              <a:rPr lang="ru-RU" dirty="0" err="1" smtClean="0"/>
              <a:t>рч</a:t>
            </a:r>
            <a:r>
              <a:rPr lang="ru-RU" dirty="0" smtClean="0"/>
              <a:t>   Окно 600*1000 </a:t>
            </a:r>
            <a:r>
              <a:rPr lang="ru-RU" dirty="0" err="1" smtClean="0"/>
              <a:t>пч</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Окно 600*1000 </a:t>
            </a:r>
            <a:r>
              <a:rPr lang="ru-RU" dirty="0" err="1" smtClean="0"/>
              <a:t>пч</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Окно 1200*1200 </a:t>
            </a:r>
            <a:r>
              <a:rPr lang="ru-RU" dirty="0" err="1" smtClean="0"/>
              <a:t>рч</a:t>
            </a:r>
            <a:r>
              <a:rPr lang="ru-RU" dirty="0" smtClean="0"/>
              <a:t>   р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пч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рч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пч</a:t>
            </a:r>
            <a:r>
              <a:rPr lang="ru-RU" dirty="0" smtClean="0"/>
              <a:t> </a:t>
            </a:r>
            <a:r>
              <a:rPr lang="ru-RU" dirty="0" err="1" smtClean="0"/>
              <a:t>р</a:t>
            </a:r>
            <a:r>
              <a:rPr lang="ru-RU" dirty="0" smtClean="0"/>
              <a:t>     Дверь 1000*2200 </a:t>
            </a:r>
            <a:r>
              <a:rPr lang="ru-RU" dirty="0" err="1" smtClean="0"/>
              <a:t>п</a:t>
            </a:r>
            <a:r>
              <a:rPr lang="ru-RU" dirty="0" smtClean="0"/>
              <a:t>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у     </a:t>
            </a:r>
            <a:r>
              <a:rPr lang="ru-RU" dirty="0" smtClean="0"/>
              <a:t>р </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пч</a:t>
            </a:r>
            <a:r>
              <a:rPr lang="ru-RU" dirty="0" smtClean="0"/>
              <a:t> </a:t>
            </a:r>
            <a:r>
              <a:rPr lang="ru-RU" dirty="0" err="1" smtClean="0"/>
              <a:t>рч</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рч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пч</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рч</a:t>
            </a:r>
            <a:r>
              <a:rPr lang="ru-RU" dirty="0" smtClean="0"/>
              <a:t>   </a:t>
            </a:r>
            <a:r>
              <a:rPr lang="ru-RU" dirty="0" err="1" smtClean="0"/>
              <a:t>рч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рч</a:t>
            </a:r>
            <a:r>
              <a:rPr lang="ru-RU" dirty="0" smtClean="0"/>
              <a:t>   </a:t>
            </a:r>
            <a:r>
              <a:rPr lang="ru-RU" dirty="0" err="1" smtClean="0"/>
              <a:t>рч</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пч</a:t>
            </a:r>
            <a:r>
              <a:rPr lang="ru-RU" dirty="0" smtClean="0"/>
              <a:t> </a:t>
            </a:r>
            <a:r>
              <a:rPr lang="ru-RU" dirty="0" err="1" smtClean="0"/>
              <a:t>пч</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рч</a:t>
            </a:r>
            <a:r>
              <a:rPr lang="ru-RU" dirty="0" smtClean="0"/>
              <a:t> </a:t>
            </a:r>
            <a:r>
              <a:rPr lang="ru-RU" dirty="0" err="1" smtClean="0"/>
              <a:t>пч</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ув</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у     р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п</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dirty="0" err="1" smtClean="0"/>
              <a:t>р</a:t>
            </a:r>
            <a:r>
              <a:rPr lang="ru-RU" dirty="0" smtClean="0"/>
              <a:t>   </a:t>
            </a:r>
            <a:r>
              <a:rPr lang="ru-RU" b="1" dirty="0" smtClean="0"/>
              <a:t>0,400</a:t>
            </a:r>
            <a:r>
              <a:rPr lang="ru-RU" dirty="0" smtClean="0"/>
              <a:t> </a:t>
            </a:r>
            <a:r>
              <a:rPr lang="ru-RU" b="1" dirty="0" smtClean="0"/>
              <a:t>0,806</a:t>
            </a:r>
            <a:r>
              <a:rPr lang="ru-RU" dirty="0" smtClean="0"/>
              <a:t> </a:t>
            </a:r>
            <a:r>
              <a:rPr lang="ru-RU" b="1" dirty="0" smtClean="0"/>
              <a:t>1,212</a:t>
            </a:r>
            <a:r>
              <a:rPr lang="ru-RU" dirty="0" smtClean="0"/>
              <a:t> </a:t>
            </a:r>
            <a:r>
              <a:rPr lang="ru-RU" b="1" dirty="0" smtClean="0"/>
              <a:t>1,618</a:t>
            </a:r>
            <a:r>
              <a:rPr lang="ru-RU" dirty="0" smtClean="0"/>
              <a:t> </a:t>
            </a:r>
            <a:r>
              <a:rPr lang="ru-RU" b="1" dirty="0" smtClean="0"/>
              <a:t>2,024</a:t>
            </a:r>
            <a:r>
              <a:rPr lang="ru-RU" dirty="0" smtClean="0"/>
              <a:t> </a:t>
            </a:r>
            <a:r>
              <a:rPr lang="ru-RU" b="1" dirty="0" smtClean="0"/>
              <a:t>2,430</a:t>
            </a:r>
            <a:r>
              <a:rPr lang="ru-RU" dirty="0" smtClean="0"/>
              <a:t> </a:t>
            </a:r>
            <a:r>
              <a:rPr lang="ru-RU" b="1" dirty="0" smtClean="0"/>
              <a:t>2,836</a:t>
            </a:r>
            <a:r>
              <a:rPr lang="ru-RU" dirty="0" smtClean="0"/>
              <a:t> </a:t>
            </a:r>
            <a:r>
              <a:rPr lang="ru-RU" b="1" dirty="0" smtClean="0"/>
              <a:t>3,242</a:t>
            </a:r>
            <a:r>
              <a:rPr lang="ru-RU" dirty="0" smtClean="0"/>
              <a:t> </a:t>
            </a:r>
            <a:r>
              <a:rPr lang="ru-RU" b="1" dirty="0" smtClean="0"/>
              <a:t>0,400</a:t>
            </a:r>
            <a:r>
              <a:rPr lang="ru-RU" dirty="0" smtClean="0"/>
              <a:t> </a:t>
            </a:r>
            <a:r>
              <a:rPr lang="ru-RU" b="1" dirty="0" smtClean="0"/>
              <a:t>0,806</a:t>
            </a:r>
            <a:r>
              <a:rPr lang="ru-RU" dirty="0" smtClean="0"/>
              <a:t> </a:t>
            </a:r>
            <a:r>
              <a:rPr lang="ru-RU" b="1" dirty="0" smtClean="0"/>
              <a:t>0,400</a:t>
            </a:r>
            <a:r>
              <a:rPr lang="ru-RU" dirty="0" smtClean="0"/>
              <a:t> </a:t>
            </a:r>
            <a:r>
              <a:rPr lang="ru-RU" b="1" dirty="0" smtClean="0"/>
              <a:t>0,806</a:t>
            </a:r>
            <a:r>
              <a:rPr lang="ru-RU" dirty="0" smtClean="0"/>
              <a:t> </a:t>
            </a:r>
            <a:r>
              <a:rPr lang="ru-RU" b="1" dirty="0" smtClean="0"/>
              <a:t>1,212</a:t>
            </a:r>
            <a:r>
              <a:rPr lang="ru-RU" dirty="0" smtClean="0"/>
              <a:t> </a:t>
            </a:r>
            <a:r>
              <a:rPr lang="ru-RU" b="1" dirty="0" smtClean="0"/>
              <a:t>1,618</a:t>
            </a:r>
            <a:r>
              <a:rPr lang="ru-RU" dirty="0" smtClean="0"/>
              <a:t> </a:t>
            </a:r>
            <a:r>
              <a:rPr lang="ru-RU" b="1" dirty="0" smtClean="0"/>
              <a:t>2,024</a:t>
            </a:r>
            <a:r>
              <a:rPr lang="ru-RU" dirty="0" smtClean="0"/>
              <a:t> </a:t>
            </a:r>
            <a:r>
              <a:rPr lang="ru-RU" b="1" dirty="0" smtClean="0"/>
              <a:t>2,430</a:t>
            </a:r>
            <a:r>
              <a:rPr lang="ru-RU" dirty="0" smtClean="0"/>
              <a:t> </a:t>
            </a:r>
            <a:r>
              <a:rPr lang="ru-RU" b="1" dirty="0" smtClean="0"/>
              <a:t>2,836</a:t>
            </a:r>
            <a:r>
              <a:rPr lang="ru-RU" dirty="0" smtClean="0"/>
              <a:t> </a:t>
            </a:r>
            <a:r>
              <a:rPr lang="ru-RU" b="1" dirty="0" smtClean="0"/>
              <a:t>3,242</a:t>
            </a:r>
            <a:r>
              <a:rPr lang="ru-RU" dirty="0" smtClean="0"/>
              <a:t> </a:t>
            </a:r>
            <a:r>
              <a:rPr lang="ru-RU" b="1" dirty="0" smtClean="0"/>
              <a:t>3,648</a:t>
            </a:r>
            <a:r>
              <a:rPr lang="ru-RU" dirty="0" smtClean="0"/>
              <a:t> </a:t>
            </a:r>
            <a:r>
              <a:rPr lang="ru-RU" b="1" dirty="0" smtClean="0"/>
              <a:t>4,054</a:t>
            </a:r>
            <a:r>
              <a:rPr lang="ru-RU" dirty="0" smtClean="0"/>
              <a:t> </a:t>
            </a:r>
            <a:r>
              <a:rPr lang="ru-RU" b="1" dirty="0" smtClean="0"/>
              <a:t>4,460</a:t>
            </a:r>
            <a:r>
              <a:rPr lang="ru-RU" dirty="0" smtClean="0"/>
              <a:t> </a:t>
            </a:r>
            <a:r>
              <a:rPr lang="ru-RU" b="1" dirty="0" smtClean="0"/>
              <a:t>4,866</a:t>
            </a:r>
            <a:r>
              <a:rPr lang="ru-RU" dirty="0" smtClean="0"/>
              <a:t> </a:t>
            </a:r>
            <a:r>
              <a:rPr lang="ru-RU" b="1" dirty="0" smtClean="0"/>
              <a:t>0,400</a:t>
            </a:r>
            <a:r>
              <a:rPr lang="ru-RU" dirty="0" smtClean="0"/>
              <a:t> </a:t>
            </a:r>
            <a:r>
              <a:rPr lang="ru-RU" b="1" dirty="0" smtClean="0"/>
              <a:t>0,806</a:t>
            </a:r>
            <a:r>
              <a:rPr lang="ru-RU" dirty="0" smtClean="0"/>
              <a:t> </a:t>
            </a:r>
            <a:r>
              <a:rPr lang="ru-RU" b="1" dirty="0" smtClean="0"/>
              <a:t>1,212</a:t>
            </a:r>
            <a:r>
              <a:rPr lang="ru-RU" dirty="0" smtClean="0"/>
              <a:t> </a:t>
            </a:r>
            <a:r>
              <a:rPr lang="ru-RU" b="1" dirty="0" smtClean="0"/>
              <a:t>1,618</a:t>
            </a:r>
            <a:r>
              <a:rPr lang="ru-RU" dirty="0" smtClean="0"/>
              <a:t> </a:t>
            </a:r>
            <a:r>
              <a:rPr lang="ru-RU" b="1" dirty="0" smtClean="0"/>
              <a:t>2,024</a:t>
            </a:r>
            <a:r>
              <a:rPr lang="ru-RU" dirty="0" smtClean="0"/>
              <a:t> </a:t>
            </a:r>
            <a:r>
              <a:rPr lang="ru-RU" b="1" dirty="0" smtClean="0"/>
              <a:t>2,430</a:t>
            </a:r>
            <a:r>
              <a:rPr lang="ru-RU" dirty="0" smtClean="0"/>
              <a:t> </a:t>
            </a:r>
            <a:r>
              <a:rPr lang="ru-RU" b="1" dirty="0" smtClean="0"/>
              <a:t>2,836</a:t>
            </a:r>
            <a:r>
              <a:rPr lang="ru-RU" dirty="0" smtClean="0"/>
              <a:t> </a:t>
            </a:r>
            <a:r>
              <a:rPr lang="ru-RU" b="1" dirty="0" smtClean="0"/>
              <a:t>3,242</a:t>
            </a:r>
            <a:r>
              <a:rPr lang="ru-RU" dirty="0" smtClean="0"/>
              <a:t> </a:t>
            </a:r>
            <a:r>
              <a:rPr lang="ru-RU" b="1" dirty="0" smtClean="0"/>
              <a:t>3,648</a:t>
            </a:r>
            <a:r>
              <a:rPr lang="ru-RU" dirty="0" smtClean="0"/>
              <a:t> </a:t>
            </a:r>
            <a:r>
              <a:rPr lang="ru-RU" b="1" dirty="0" smtClean="0"/>
              <a:t>4,054</a:t>
            </a:r>
            <a:r>
              <a:rPr lang="ru-RU" dirty="0" smtClean="0"/>
              <a:t> </a:t>
            </a:r>
            <a:r>
              <a:rPr lang="ru-RU" b="1" dirty="0" smtClean="0"/>
              <a:t>4,460</a:t>
            </a:r>
            <a:r>
              <a:rPr lang="ru-RU" dirty="0" smtClean="0"/>
              <a:t> </a:t>
            </a:r>
            <a:r>
              <a:rPr lang="ru-RU" b="1" dirty="0" smtClean="0"/>
              <a:t>4,866</a:t>
            </a:r>
            <a:r>
              <a:rPr lang="ru-RU" dirty="0" smtClean="0"/>
              <a:t> </a:t>
            </a:r>
            <a:r>
              <a:rPr lang="ru-RU" b="1" dirty="0" smtClean="0"/>
              <a:t>5,272</a:t>
            </a:r>
            <a:r>
              <a:rPr lang="ru-RU" dirty="0" smtClean="0"/>
              <a:t> </a:t>
            </a:r>
            <a:r>
              <a:rPr lang="ru-RU" b="1" dirty="0" smtClean="0"/>
              <a:t>5,678</a:t>
            </a:r>
            <a:r>
              <a:rPr lang="ru-RU" dirty="0" smtClean="0"/>
              <a:t> </a:t>
            </a:r>
            <a:r>
              <a:rPr lang="ru-RU" b="1" dirty="0" smtClean="0"/>
              <a:t>6,084</a:t>
            </a:r>
            <a:r>
              <a:rPr lang="ru-RU" dirty="0" smtClean="0"/>
              <a:t> </a:t>
            </a:r>
            <a:r>
              <a:rPr lang="ru-RU" b="1" dirty="0" smtClean="0"/>
              <a:t>6,490</a:t>
            </a:r>
            <a:r>
              <a:rPr lang="ru-RU" dirty="0" smtClean="0"/>
              <a:t> </a:t>
            </a:r>
            <a:r>
              <a:rPr lang="ru-RU" b="1" dirty="0" smtClean="0"/>
              <a:t>6,896</a:t>
            </a:r>
            <a:r>
              <a:rPr lang="ru-RU" dirty="0" smtClean="0"/>
              <a:t> </a:t>
            </a:r>
            <a:r>
              <a:rPr lang="ru-RU" b="1" dirty="0" smtClean="0"/>
              <a:t>7,302</a:t>
            </a:r>
            <a:r>
              <a:rPr lang="ru-RU" dirty="0" smtClean="0"/>
              <a:t> </a:t>
            </a:r>
            <a:r>
              <a:rPr lang="ru-RU" b="1" dirty="0" smtClean="0"/>
              <a:t>7,708</a:t>
            </a:r>
            <a:r>
              <a:rPr lang="ru-RU" dirty="0" smtClean="0"/>
              <a:t> </a:t>
            </a:r>
            <a:r>
              <a:rPr lang="ru-RU" b="1" dirty="0" smtClean="0"/>
              <a:t>8,114</a:t>
            </a:r>
            <a:r>
              <a:rPr lang="ru-RU" dirty="0" smtClean="0"/>
              <a:t> </a:t>
            </a:r>
            <a:r>
              <a:rPr lang="ru-RU" b="1" dirty="0" smtClean="0"/>
              <a:t>8,520</a:t>
            </a:r>
            <a:r>
              <a:rPr lang="ru-RU" dirty="0" smtClean="0"/>
              <a:t> </a:t>
            </a:r>
            <a:r>
              <a:rPr lang="ru-RU" b="1" dirty="0" smtClean="0"/>
              <a:t>8,926</a:t>
            </a:r>
            <a:r>
              <a:rPr lang="ru-RU" dirty="0" smtClean="0"/>
              <a:t> </a:t>
            </a:r>
            <a:r>
              <a:rPr lang="ru-RU" b="1" dirty="0" smtClean="0"/>
              <a:t>9,332</a:t>
            </a:r>
            <a:r>
              <a:rPr lang="ru-RU" dirty="0" smtClean="0"/>
              <a:t> </a:t>
            </a:r>
            <a:r>
              <a:rPr lang="ru-RU" b="1" dirty="0" smtClean="0"/>
              <a:t>9,738</a:t>
            </a:r>
            <a:r>
              <a:rPr lang="ru-RU" dirty="0" smtClean="0"/>
              <a:t> </a:t>
            </a:r>
            <a:r>
              <a:rPr lang="ru-RU" b="1" dirty="0" smtClean="0"/>
              <a:t>10,144</a:t>
            </a:r>
            <a:r>
              <a:rPr lang="ru-RU" dirty="0" smtClean="0"/>
              <a:t> </a:t>
            </a:r>
            <a:r>
              <a:rPr lang="ru-RU" b="1" dirty="0" smtClean="0"/>
              <a:t>0,400</a:t>
            </a:r>
            <a:r>
              <a:rPr lang="ru-RU" dirty="0" smtClean="0"/>
              <a:t> </a:t>
            </a:r>
            <a:r>
              <a:rPr lang="ru-RU" b="1" dirty="0" smtClean="0"/>
              <a:t>0,806</a:t>
            </a:r>
            <a:r>
              <a:rPr lang="ru-RU" dirty="0" smtClean="0"/>
              <a:t> </a:t>
            </a:r>
            <a:r>
              <a:rPr lang="ru-RU" b="1" dirty="0" smtClean="0"/>
              <a:t>1,212</a:t>
            </a:r>
            <a:r>
              <a:rPr lang="ru-RU" dirty="0" smtClean="0"/>
              <a:t> </a:t>
            </a:r>
            <a:r>
              <a:rPr lang="ru-RU" b="1" dirty="0" smtClean="0"/>
              <a:t>1,618</a:t>
            </a:r>
            <a:r>
              <a:rPr lang="ru-RU" dirty="0" smtClean="0"/>
              <a:t> </a:t>
            </a:r>
            <a:r>
              <a:rPr lang="ru-RU" b="1" dirty="0" smtClean="0"/>
              <a:t>2,024</a:t>
            </a:r>
            <a:r>
              <a:rPr lang="ru-RU" dirty="0" smtClean="0"/>
              <a:t> </a:t>
            </a:r>
            <a:r>
              <a:rPr lang="ru-RU" b="1" dirty="0" smtClean="0"/>
              <a:t>2,430</a:t>
            </a:r>
            <a:r>
              <a:rPr lang="ru-RU" dirty="0" smtClean="0"/>
              <a:t> </a:t>
            </a:r>
            <a:r>
              <a:rPr lang="ru-RU" b="1" dirty="0" smtClean="0"/>
              <a:t>2,836</a:t>
            </a:r>
            <a:r>
              <a:rPr lang="ru-RU" dirty="0" smtClean="0"/>
              <a:t> </a:t>
            </a:r>
            <a:r>
              <a:rPr lang="ru-RU" b="1" dirty="0" smtClean="0"/>
              <a:t>3,242</a:t>
            </a:r>
            <a:r>
              <a:rPr lang="ru-RU" dirty="0" smtClean="0"/>
              <a:t> </a:t>
            </a:r>
            <a:r>
              <a:rPr lang="ru-RU" b="1" dirty="0" smtClean="0"/>
              <a:t>3,648</a:t>
            </a:r>
            <a:r>
              <a:rPr lang="ru-RU" dirty="0" smtClean="0"/>
              <a:t> </a:t>
            </a:r>
            <a:r>
              <a:rPr lang="ru-RU" b="1" dirty="0" smtClean="0"/>
              <a:t>4,054</a:t>
            </a:r>
            <a:r>
              <a:rPr lang="ru-RU" dirty="0" smtClean="0"/>
              <a:t> </a:t>
            </a:r>
            <a:r>
              <a:rPr lang="ru-RU" b="1" dirty="0" smtClean="0"/>
              <a:t>4,460</a:t>
            </a:r>
            <a:r>
              <a:rPr lang="ru-RU" dirty="0" smtClean="0"/>
              <a:t> </a:t>
            </a:r>
            <a:r>
              <a:rPr lang="ru-RU" b="1" dirty="0" smtClean="0"/>
              <a:t>4,866</a:t>
            </a:r>
            <a:r>
              <a:rPr lang="ru-RU" dirty="0" smtClean="0"/>
              <a:t> </a:t>
            </a:r>
            <a:r>
              <a:rPr lang="ru-RU" b="1" dirty="0" smtClean="0"/>
              <a:t>5,272</a:t>
            </a:r>
            <a:r>
              <a:rPr lang="ru-RU" dirty="0" smtClean="0"/>
              <a:t> </a:t>
            </a:r>
            <a:r>
              <a:rPr lang="ru-RU" b="1" dirty="0" smtClean="0"/>
              <a:t>5,678</a:t>
            </a:r>
            <a:r>
              <a:rPr lang="ru-RU" dirty="0" smtClean="0"/>
              <a:t> </a:t>
            </a:r>
            <a:r>
              <a:rPr lang="ru-RU" b="1" dirty="0" smtClean="0"/>
              <a:t>6,084</a:t>
            </a:r>
            <a:r>
              <a:rPr lang="ru-RU" dirty="0" smtClean="0"/>
              <a:t> </a:t>
            </a:r>
            <a:r>
              <a:rPr lang="ru-RU" b="1" dirty="0" smtClean="0"/>
              <a:t>6,490</a:t>
            </a:r>
            <a:r>
              <a:rPr lang="ru-RU" dirty="0" smtClean="0"/>
              <a:t> </a:t>
            </a:r>
            <a:r>
              <a:rPr lang="ru-RU" b="1" dirty="0" smtClean="0"/>
              <a:t>6,896</a:t>
            </a:r>
            <a:r>
              <a:rPr lang="ru-RU" dirty="0" smtClean="0"/>
              <a:t> </a:t>
            </a:r>
            <a:r>
              <a:rPr lang="ru-RU" b="1" dirty="0" smtClean="0"/>
              <a:t>7,302</a:t>
            </a:r>
            <a:r>
              <a:rPr lang="ru-RU" dirty="0" smtClean="0"/>
              <a:t> </a:t>
            </a:r>
            <a:r>
              <a:rPr lang="ru-RU" b="1" dirty="0" smtClean="0"/>
              <a:t>7,708</a:t>
            </a:r>
            <a:r>
              <a:rPr lang="ru-RU" dirty="0" smtClean="0"/>
              <a:t> </a:t>
            </a:r>
            <a:r>
              <a:rPr lang="ru-RU" b="1" dirty="0" smtClean="0"/>
              <a:t>8,114</a:t>
            </a:r>
            <a:r>
              <a:rPr lang="ru-RU" dirty="0" smtClean="0"/>
              <a:t> </a:t>
            </a:r>
            <a:r>
              <a:rPr lang="ru-RU" b="1" dirty="0" smtClean="0"/>
              <a:t>0,400</a:t>
            </a:r>
            <a:r>
              <a:rPr lang="ru-RU" dirty="0" smtClean="0"/>
              <a:t> </a:t>
            </a:r>
            <a:r>
              <a:rPr lang="ru-RU" b="1" dirty="0" smtClean="0"/>
              <a:t>0,806</a:t>
            </a:r>
            <a:r>
              <a:rPr lang="ru-RU" dirty="0" smtClean="0"/>
              <a:t> </a:t>
            </a:r>
            <a:r>
              <a:rPr lang="ru-RU" b="1" dirty="0" smtClean="0"/>
              <a:t>1,212</a:t>
            </a:r>
            <a:r>
              <a:rPr lang="ru-RU" dirty="0" smtClean="0"/>
              <a:t> </a:t>
            </a:r>
            <a:r>
              <a:rPr lang="ru-RU" b="1" dirty="0" smtClean="0"/>
              <a:t>1,618</a:t>
            </a:r>
            <a:r>
              <a:rPr lang="ru-RU" dirty="0" smtClean="0"/>
              <a:t> </a:t>
            </a:r>
            <a:r>
              <a:rPr lang="ru-RU" b="1" dirty="0" smtClean="0"/>
              <a:t>2,024</a:t>
            </a:r>
            <a:r>
              <a:rPr lang="ru-RU" dirty="0" smtClean="0"/>
              <a:t> </a:t>
            </a:r>
            <a:r>
              <a:rPr lang="ru-RU" b="1" dirty="0" smtClean="0"/>
              <a:t>2,430</a:t>
            </a:r>
            <a:r>
              <a:rPr lang="ru-RU" dirty="0" smtClean="0"/>
              <a:t> </a:t>
            </a:r>
            <a:r>
              <a:rPr lang="ru-RU" b="1" dirty="0" smtClean="0"/>
              <a:t>2,836</a:t>
            </a:r>
            <a:r>
              <a:rPr lang="ru-RU" dirty="0" smtClean="0"/>
              <a:t> </a:t>
            </a:r>
            <a:r>
              <a:rPr lang="ru-RU" b="1" dirty="0" smtClean="0"/>
              <a:t>3,242</a:t>
            </a:r>
            <a:r>
              <a:rPr lang="ru-RU" dirty="0" smtClean="0"/>
              <a:t> </a:t>
            </a:r>
            <a:r>
              <a:rPr lang="ru-RU" b="1" dirty="0" smtClean="0"/>
              <a:t>3,648</a:t>
            </a:r>
            <a:r>
              <a:rPr lang="ru-RU" dirty="0" smtClean="0"/>
              <a:t> </a:t>
            </a:r>
            <a:r>
              <a:rPr lang="ru-RU" b="1" dirty="0" smtClean="0"/>
              <a:t>4,054</a:t>
            </a:r>
            <a:r>
              <a:rPr lang="ru-RU" dirty="0" smtClean="0"/>
              <a:t> </a:t>
            </a:r>
            <a:r>
              <a:rPr lang="ru-RU" b="1" dirty="0" smtClean="0"/>
              <a:t>4,460</a:t>
            </a:r>
            <a:r>
              <a:rPr lang="ru-RU" dirty="0" smtClean="0"/>
              <a:t> </a:t>
            </a:r>
            <a:r>
              <a:rPr lang="ru-RU" b="1" dirty="0" smtClean="0"/>
              <a:t>4,866</a:t>
            </a:r>
            <a:r>
              <a:rPr lang="ru-RU" dirty="0" smtClean="0"/>
              <a:t> </a:t>
            </a:r>
            <a:r>
              <a:rPr lang="ru-RU" b="1" dirty="0" smtClean="0"/>
              <a:t>5,272</a:t>
            </a:r>
            <a:r>
              <a:rPr lang="ru-RU" dirty="0" smtClean="0"/>
              <a:t> </a:t>
            </a:r>
            <a:r>
              <a:rPr lang="ru-RU" b="1" dirty="0" smtClean="0"/>
              <a:t>5,678</a:t>
            </a:r>
            <a:r>
              <a:rPr lang="ru-RU" dirty="0" smtClean="0"/>
              <a:t> </a:t>
            </a:r>
            <a:r>
              <a:rPr lang="ru-RU" b="1" dirty="0" smtClean="0"/>
              <a:t>6,084</a:t>
            </a:r>
            <a:r>
              <a:rPr lang="ru-RU" dirty="0" smtClean="0"/>
              <a:t> </a:t>
            </a:r>
            <a:r>
              <a:rPr lang="ru-RU" b="1" dirty="0" smtClean="0"/>
              <a:t>6,490</a:t>
            </a:r>
            <a:r>
              <a:rPr lang="ru-RU" dirty="0" smtClean="0"/>
              <a:t> </a:t>
            </a:r>
            <a:r>
              <a:rPr lang="ru-RU" b="1" dirty="0" smtClean="0"/>
              <a:t>6,896</a:t>
            </a:r>
            <a:r>
              <a:rPr lang="ru-RU" dirty="0" smtClean="0"/>
              <a:t> </a:t>
            </a:r>
            <a:r>
              <a:rPr lang="ru-RU" b="1" dirty="0" smtClean="0"/>
              <a:t>7,302</a:t>
            </a:r>
            <a:r>
              <a:rPr lang="ru-RU" dirty="0" smtClean="0"/>
              <a:t> </a:t>
            </a:r>
            <a:r>
              <a:rPr lang="ru-RU" b="1" dirty="0" smtClean="0"/>
              <a:t>7,708</a:t>
            </a:r>
            <a:r>
              <a:rPr lang="ru-RU" dirty="0" smtClean="0"/>
              <a:t> </a:t>
            </a:r>
            <a:r>
              <a:rPr lang="ru-RU" b="1" dirty="0" smtClean="0"/>
              <a:t>8,114</a:t>
            </a:r>
            <a:r>
              <a:rPr lang="ru-RU" dirty="0" smtClean="0"/>
              <a:t> </a:t>
            </a:r>
            <a:r>
              <a:rPr lang="ru-RU" b="1" dirty="0" smtClean="0"/>
              <a:t>8,520</a:t>
            </a:r>
            <a:r>
              <a:rPr lang="ru-RU" dirty="0" smtClean="0"/>
              <a:t> </a:t>
            </a:r>
            <a:r>
              <a:rPr lang="ru-RU" b="1" dirty="0" smtClean="0"/>
              <a:t>8,926</a:t>
            </a:r>
            <a:r>
              <a:rPr lang="ru-RU" dirty="0" smtClean="0"/>
              <a:t> </a:t>
            </a:r>
            <a:r>
              <a:rPr lang="ru-RU" b="1" dirty="0" smtClean="0"/>
              <a:t>9,332</a:t>
            </a:r>
            <a:r>
              <a:rPr lang="ru-RU" dirty="0" smtClean="0"/>
              <a:t> </a:t>
            </a:r>
            <a:r>
              <a:rPr lang="ru-RU" b="1" dirty="0" smtClean="0"/>
              <a:t>1</a:t>
            </a:r>
            <a:r>
              <a:rPr lang="ru-RU" dirty="0" smtClean="0"/>
              <a:t> </a:t>
            </a:r>
            <a:r>
              <a:rPr lang="ru-RU" b="1" dirty="0" smtClean="0"/>
              <a:t>2</a:t>
            </a:r>
            <a:r>
              <a:rPr lang="ru-RU" dirty="0" smtClean="0"/>
              <a:t> </a:t>
            </a:r>
            <a:r>
              <a:rPr lang="ru-RU" b="1" dirty="0" smtClean="0"/>
              <a:t>3</a:t>
            </a:r>
            <a:r>
              <a:rPr lang="ru-RU" dirty="0" smtClean="0"/>
              <a:t> </a:t>
            </a:r>
            <a:r>
              <a:rPr lang="ru-RU" b="1" dirty="0" smtClean="0"/>
              <a:t>4</a:t>
            </a:r>
            <a:r>
              <a:rPr lang="ru-RU" dirty="0" smtClean="0"/>
              <a:t> </a:t>
            </a:r>
            <a:r>
              <a:rPr lang="ru-RU" b="1" dirty="0" smtClean="0"/>
              <a:t>5</a:t>
            </a:r>
            <a:r>
              <a:rPr lang="ru-RU" dirty="0" smtClean="0"/>
              <a:t> </a:t>
            </a:r>
            <a:r>
              <a:rPr lang="ru-RU" b="1" dirty="0" smtClean="0"/>
              <a:t>6</a:t>
            </a:r>
            <a:r>
              <a:rPr lang="ru-RU" dirty="0" smtClean="0"/>
              <a:t> </a:t>
            </a:r>
            <a:r>
              <a:rPr lang="ru-RU" b="1" dirty="0" smtClean="0"/>
              <a:t>7</a:t>
            </a:r>
            <a:r>
              <a:rPr lang="ru-RU" dirty="0" smtClean="0"/>
              <a:t> </a:t>
            </a:r>
            <a:r>
              <a:rPr lang="ru-RU" b="1" dirty="0" smtClean="0"/>
              <a:t>8</a:t>
            </a:r>
            <a:r>
              <a:rPr lang="ru-RU" dirty="0" smtClean="0"/>
              <a:t> </a:t>
            </a:r>
            <a:r>
              <a:rPr lang="ru-RU" b="1" dirty="0" smtClean="0"/>
              <a:t>1</a:t>
            </a:r>
            <a:r>
              <a:rPr lang="ru-RU" dirty="0" smtClean="0"/>
              <a:t> </a:t>
            </a:r>
            <a:r>
              <a:rPr lang="ru-RU" b="1" dirty="0" smtClean="0"/>
              <a:t>2</a:t>
            </a:r>
            <a:r>
              <a:rPr lang="ru-RU" dirty="0" smtClean="0"/>
              <a:t> </a:t>
            </a:r>
            <a:r>
              <a:rPr lang="ru-RU" b="1" dirty="0" smtClean="0"/>
              <a:t>1</a:t>
            </a:r>
            <a:r>
              <a:rPr lang="ru-RU" dirty="0" smtClean="0"/>
              <a:t> </a:t>
            </a:r>
            <a:r>
              <a:rPr lang="ru-RU" b="1" dirty="0" smtClean="0"/>
              <a:t>2</a:t>
            </a:r>
            <a:r>
              <a:rPr lang="ru-RU" dirty="0" smtClean="0"/>
              <a:t> </a:t>
            </a:r>
            <a:r>
              <a:rPr lang="ru-RU" b="1" dirty="0" smtClean="0"/>
              <a:t>3</a:t>
            </a:r>
            <a:r>
              <a:rPr lang="ru-RU" dirty="0" smtClean="0"/>
              <a:t> </a:t>
            </a:r>
            <a:r>
              <a:rPr lang="ru-RU" b="1" dirty="0" smtClean="0"/>
              <a:t>4</a:t>
            </a:r>
            <a:r>
              <a:rPr lang="ru-RU" dirty="0" smtClean="0"/>
              <a:t> </a:t>
            </a:r>
            <a:r>
              <a:rPr lang="ru-RU" b="1" dirty="0" smtClean="0"/>
              <a:t>5</a:t>
            </a:r>
            <a:r>
              <a:rPr lang="ru-RU" dirty="0" smtClean="0"/>
              <a:t> </a:t>
            </a:r>
            <a:r>
              <a:rPr lang="ru-RU" b="1" dirty="0" smtClean="0"/>
              <a:t>6</a:t>
            </a:r>
            <a:r>
              <a:rPr lang="ru-RU" dirty="0" smtClean="0"/>
              <a:t> </a:t>
            </a:r>
            <a:r>
              <a:rPr lang="ru-RU" b="1" dirty="0" smtClean="0"/>
              <a:t>7</a:t>
            </a:r>
            <a:r>
              <a:rPr lang="ru-RU" dirty="0" smtClean="0"/>
              <a:t> </a:t>
            </a:r>
            <a:r>
              <a:rPr lang="ru-RU" b="1" dirty="0" smtClean="0"/>
              <a:t>8</a:t>
            </a:r>
            <a:r>
              <a:rPr lang="ru-RU" dirty="0" smtClean="0"/>
              <a:t> </a:t>
            </a:r>
            <a:r>
              <a:rPr lang="ru-RU" b="1" dirty="0" smtClean="0"/>
              <a:t>9</a:t>
            </a:r>
            <a:r>
              <a:rPr lang="ru-RU" dirty="0" smtClean="0"/>
              <a:t> </a:t>
            </a:r>
            <a:r>
              <a:rPr lang="ru-RU" b="1" dirty="0" smtClean="0"/>
              <a:t>10</a:t>
            </a:r>
            <a:r>
              <a:rPr lang="ru-RU" dirty="0" smtClean="0"/>
              <a:t> </a:t>
            </a:r>
            <a:r>
              <a:rPr lang="ru-RU" b="1" dirty="0" smtClean="0"/>
              <a:t>11</a:t>
            </a:r>
            <a:r>
              <a:rPr lang="ru-RU" dirty="0" smtClean="0"/>
              <a:t> </a:t>
            </a:r>
            <a:r>
              <a:rPr lang="ru-RU" b="1" dirty="0" smtClean="0"/>
              <a:t>12</a:t>
            </a:r>
            <a:r>
              <a:rPr lang="ru-RU" dirty="0" smtClean="0"/>
              <a:t> </a:t>
            </a:r>
            <a:r>
              <a:rPr lang="ru-RU" b="1" dirty="0" smtClean="0"/>
              <a:t>1</a:t>
            </a:r>
            <a:r>
              <a:rPr lang="ru-RU" dirty="0" smtClean="0"/>
              <a:t> </a:t>
            </a:r>
            <a:r>
              <a:rPr lang="ru-RU" b="1" dirty="0" smtClean="0"/>
              <a:t>2</a:t>
            </a:r>
            <a:r>
              <a:rPr lang="ru-RU" dirty="0" smtClean="0"/>
              <a:t> </a:t>
            </a:r>
            <a:r>
              <a:rPr lang="ru-RU" b="1" dirty="0" smtClean="0"/>
              <a:t>3</a:t>
            </a:r>
            <a:r>
              <a:rPr lang="ru-RU" dirty="0" smtClean="0"/>
              <a:t> </a:t>
            </a:r>
            <a:r>
              <a:rPr lang="ru-RU" b="1" dirty="0" smtClean="0"/>
              <a:t>4</a:t>
            </a:r>
            <a:r>
              <a:rPr lang="ru-RU" dirty="0" smtClean="0"/>
              <a:t> </a:t>
            </a:r>
            <a:r>
              <a:rPr lang="ru-RU" b="1" dirty="0" smtClean="0"/>
              <a:t>5</a:t>
            </a:r>
            <a:r>
              <a:rPr lang="ru-RU" dirty="0" smtClean="0"/>
              <a:t> </a:t>
            </a:r>
            <a:r>
              <a:rPr lang="ru-RU" b="1" dirty="0" smtClean="0"/>
              <a:t>6</a:t>
            </a:r>
            <a:r>
              <a:rPr lang="ru-RU" dirty="0" smtClean="0"/>
              <a:t> </a:t>
            </a:r>
            <a:r>
              <a:rPr lang="ru-RU" b="1" dirty="0" smtClean="0"/>
              <a:t>7</a:t>
            </a:r>
            <a:r>
              <a:rPr lang="ru-RU" dirty="0" smtClean="0"/>
              <a:t> </a:t>
            </a:r>
            <a:r>
              <a:rPr lang="ru-RU" b="1" dirty="0" smtClean="0"/>
              <a:t>8</a:t>
            </a:r>
            <a:r>
              <a:rPr lang="ru-RU" dirty="0" smtClean="0"/>
              <a:t> </a:t>
            </a:r>
            <a:r>
              <a:rPr lang="ru-RU" b="1" dirty="0" smtClean="0"/>
              <a:t>9</a:t>
            </a:r>
            <a:r>
              <a:rPr lang="ru-RU" dirty="0" smtClean="0"/>
              <a:t> </a:t>
            </a:r>
            <a:r>
              <a:rPr lang="ru-RU" b="1" dirty="0" smtClean="0"/>
              <a:t>10</a:t>
            </a:r>
            <a:r>
              <a:rPr lang="ru-RU" dirty="0" smtClean="0"/>
              <a:t> </a:t>
            </a:r>
            <a:r>
              <a:rPr lang="ru-RU" b="1" dirty="0" smtClean="0"/>
              <a:t>11</a:t>
            </a:r>
            <a:r>
              <a:rPr lang="ru-RU" dirty="0" smtClean="0"/>
              <a:t> </a:t>
            </a:r>
            <a:r>
              <a:rPr lang="ru-RU" b="1" dirty="0" smtClean="0"/>
              <a:t>12</a:t>
            </a:r>
            <a:r>
              <a:rPr lang="ru-RU" dirty="0" smtClean="0"/>
              <a:t> </a:t>
            </a:r>
            <a:r>
              <a:rPr lang="ru-RU" b="1" dirty="0" smtClean="0"/>
              <a:t>13</a:t>
            </a:r>
            <a:r>
              <a:rPr lang="ru-RU" dirty="0" smtClean="0"/>
              <a:t> </a:t>
            </a:r>
            <a:r>
              <a:rPr lang="ru-RU" b="1" dirty="0" smtClean="0"/>
              <a:t>14</a:t>
            </a:r>
            <a:r>
              <a:rPr lang="ru-RU" dirty="0" smtClean="0"/>
              <a:t> </a:t>
            </a:r>
            <a:r>
              <a:rPr lang="ru-RU" b="1" dirty="0" smtClean="0"/>
              <a:t>15</a:t>
            </a:r>
            <a:r>
              <a:rPr lang="ru-RU" dirty="0" smtClean="0"/>
              <a:t> </a:t>
            </a:r>
            <a:r>
              <a:rPr lang="ru-RU" b="1" dirty="0" smtClean="0"/>
              <a:t>16</a:t>
            </a:r>
            <a:r>
              <a:rPr lang="ru-RU" dirty="0" smtClean="0"/>
              <a:t> </a:t>
            </a:r>
            <a:r>
              <a:rPr lang="ru-RU" b="1" dirty="0" smtClean="0"/>
              <a:t>17</a:t>
            </a:r>
            <a:r>
              <a:rPr lang="ru-RU" dirty="0" smtClean="0"/>
              <a:t> </a:t>
            </a:r>
            <a:r>
              <a:rPr lang="ru-RU" b="1" dirty="0" smtClean="0"/>
              <a:t>18</a:t>
            </a:r>
            <a:r>
              <a:rPr lang="ru-RU" dirty="0" smtClean="0"/>
              <a:t> </a:t>
            </a:r>
            <a:r>
              <a:rPr lang="ru-RU" b="1" dirty="0" smtClean="0"/>
              <a:t>19</a:t>
            </a:r>
            <a:r>
              <a:rPr lang="ru-RU" dirty="0" smtClean="0"/>
              <a:t> </a:t>
            </a:r>
            <a:r>
              <a:rPr lang="ru-RU" b="1" dirty="0" smtClean="0"/>
              <a:t>20</a:t>
            </a:r>
            <a:r>
              <a:rPr lang="ru-RU" dirty="0" smtClean="0"/>
              <a:t> </a:t>
            </a:r>
            <a:r>
              <a:rPr lang="ru-RU" b="1" dirty="0" smtClean="0"/>
              <a:t>21</a:t>
            </a:r>
            <a:r>
              <a:rPr lang="ru-RU" dirty="0" smtClean="0"/>
              <a:t> </a:t>
            </a:r>
            <a:r>
              <a:rPr lang="ru-RU" b="1" dirty="0" smtClean="0"/>
              <a:t>22</a:t>
            </a:r>
            <a:r>
              <a:rPr lang="ru-RU" dirty="0" smtClean="0"/>
              <a:t> </a:t>
            </a:r>
            <a:r>
              <a:rPr lang="ru-RU" b="1" dirty="0" smtClean="0"/>
              <a:t>23</a:t>
            </a:r>
            <a:r>
              <a:rPr lang="ru-RU" dirty="0" smtClean="0"/>
              <a:t> </a:t>
            </a:r>
            <a:r>
              <a:rPr lang="ru-RU" b="1" dirty="0" smtClean="0"/>
              <a:t>24</a:t>
            </a:r>
            <a:r>
              <a:rPr lang="ru-RU" dirty="0" smtClean="0"/>
              <a:t> </a:t>
            </a:r>
            <a:r>
              <a:rPr lang="ru-RU" b="1" dirty="0" smtClean="0"/>
              <a:t>25</a:t>
            </a:r>
            <a:r>
              <a:rPr lang="ru-RU" dirty="0" smtClean="0"/>
              <a:t> </a:t>
            </a:r>
            <a:r>
              <a:rPr lang="ru-RU" b="1" dirty="0" smtClean="0"/>
              <a:t>1</a:t>
            </a:r>
            <a:r>
              <a:rPr lang="ru-RU" dirty="0" smtClean="0"/>
              <a:t> </a:t>
            </a:r>
            <a:r>
              <a:rPr lang="ru-RU" b="1" dirty="0" smtClean="0"/>
              <a:t>2</a:t>
            </a:r>
            <a:r>
              <a:rPr lang="ru-RU" dirty="0" smtClean="0"/>
              <a:t> </a:t>
            </a:r>
            <a:r>
              <a:rPr lang="ru-RU" b="1" dirty="0" smtClean="0"/>
              <a:t>3</a:t>
            </a:r>
            <a:r>
              <a:rPr lang="ru-RU" dirty="0" smtClean="0"/>
              <a:t> </a:t>
            </a:r>
            <a:r>
              <a:rPr lang="ru-RU" b="1" dirty="0" smtClean="0"/>
              <a:t>4</a:t>
            </a:r>
            <a:r>
              <a:rPr lang="ru-RU" dirty="0" smtClean="0"/>
              <a:t> </a:t>
            </a:r>
            <a:r>
              <a:rPr lang="ru-RU" b="1" dirty="0" smtClean="0"/>
              <a:t>5</a:t>
            </a:r>
            <a:r>
              <a:rPr lang="ru-RU" dirty="0" smtClean="0"/>
              <a:t> </a:t>
            </a:r>
            <a:r>
              <a:rPr lang="ru-RU" b="1" dirty="0" smtClean="0"/>
              <a:t>6</a:t>
            </a:r>
            <a:r>
              <a:rPr lang="ru-RU" dirty="0" smtClean="0"/>
              <a:t> </a:t>
            </a:r>
            <a:r>
              <a:rPr lang="ru-RU" b="1" dirty="0" smtClean="0"/>
              <a:t>7</a:t>
            </a:r>
            <a:r>
              <a:rPr lang="ru-RU" dirty="0" smtClean="0"/>
              <a:t> </a:t>
            </a:r>
            <a:r>
              <a:rPr lang="ru-RU" b="1" dirty="0" smtClean="0"/>
              <a:t>8</a:t>
            </a:r>
            <a:r>
              <a:rPr lang="ru-RU" dirty="0" smtClean="0"/>
              <a:t> </a:t>
            </a:r>
            <a:r>
              <a:rPr lang="ru-RU" b="1" dirty="0" smtClean="0"/>
              <a:t>9</a:t>
            </a:r>
            <a:r>
              <a:rPr lang="ru-RU" dirty="0" smtClean="0"/>
              <a:t> </a:t>
            </a:r>
            <a:r>
              <a:rPr lang="ru-RU" b="1" dirty="0" smtClean="0"/>
              <a:t>10</a:t>
            </a:r>
            <a:r>
              <a:rPr lang="ru-RU" dirty="0" smtClean="0"/>
              <a:t> </a:t>
            </a:r>
            <a:r>
              <a:rPr lang="ru-RU" b="1" dirty="0" smtClean="0"/>
              <a:t>11</a:t>
            </a:r>
            <a:r>
              <a:rPr lang="ru-RU" dirty="0" smtClean="0"/>
              <a:t> </a:t>
            </a:r>
            <a:r>
              <a:rPr lang="ru-RU" b="1" dirty="0" smtClean="0"/>
              <a:t>12</a:t>
            </a:r>
            <a:r>
              <a:rPr lang="ru-RU" dirty="0" smtClean="0"/>
              <a:t> </a:t>
            </a:r>
            <a:r>
              <a:rPr lang="ru-RU" b="1" dirty="0" smtClean="0"/>
              <a:t>13</a:t>
            </a:r>
            <a:r>
              <a:rPr lang="ru-RU" dirty="0" smtClean="0"/>
              <a:t> </a:t>
            </a:r>
            <a:r>
              <a:rPr lang="ru-RU" b="1" dirty="0" smtClean="0"/>
              <a:t>14</a:t>
            </a:r>
            <a:r>
              <a:rPr lang="ru-RU" dirty="0" smtClean="0"/>
              <a:t> </a:t>
            </a:r>
            <a:r>
              <a:rPr lang="ru-RU" b="1" dirty="0" smtClean="0"/>
              <a:t>15</a:t>
            </a:r>
            <a:r>
              <a:rPr lang="ru-RU" dirty="0" smtClean="0"/>
              <a:t> </a:t>
            </a:r>
            <a:r>
              <a:rPr lang="ru-RU" b="1" dirty="0" smtClean="0"/>
              <a:t>16</a:t>
            </a:r>
            <a:r>
              <a:rPr lang="ru-RU" dirty="0" smtClean="0"/>
              <a:t> </a:t>
            </a:r>
            <a:r>
              <a:rPr lang="ru-RU" b="1" dirty="0" smtClean="0"/>
              <a:t>17</a:t>
            </a:r>
            <a:r>
              <a:rPr lang="ru-RU" dirty="0" smtClean="0"/>
              <a:t> </a:t>
            </a:r>
            <a:r>
              <a:rPr lang="ru-RU" b="1" dirty="0" smtClean="0"/>
              <a:t>18</a:t>
            </a:r>
            <a:r>
              <a:rPr lang="ru-RU" dirty="0" smtClean="0"/>
              <a:t> </a:t>
            </a:r>
            <a:r>
              <a:rPr lang="ru-RU" b="1" dirty="0" smtClean="0"/>
              <a:t>19</a:t>
            </a:r>
            <a:r>
              <a:rPr lang="ru-RU" dirty="0" smtClean="0"/>
              <a:t> </a:t>
            </a:r>
            <a:r>
              <a:rPr lang="ru-RU" b="1" dirty="0" smtClean="0"/>
              <a:t>20</a:t>
            </a:r>
            <a:r>
              <a:rPr lang="ru-RU" dirty="0" smtClean="0"/>
              <a:t> </a:t>
            </a:r>
            <a:r>
              <a:rPr lang="ru-RU" b="1" dirty="0" smtClean="0"/>
              <a:t>1</a:t>
            </a:r>
            <a:r>
              <a:rPr lang="ru-RU" dirty="0" smtClean="0"/>
              <a:t> </a:t>
            </a:r>
            <a:r>
              <a:rPr lang="ru-RU" b="1" dirty="0" smtClean="0"/>
              <a:t>2</a:t>
            </a:r>
            <a:r>
              <a:rPr lang="ru-RU" dirty="0" smtClean="0"/>
              <a:t> </a:t>
            </a:r>
            <a:r>
              <a:rPr lang="ru-RU" b="1" dirty="0" smtClean="0"/>
              <a:t>3</a:t>
            </a:r>
            <a:r>
              <a:rPr lang="ru-RU" dirty="0" smtClean="0"/>
              <a:t> </a:t>
            </a:r>
            <a:r>
              <a:rPr lang="ru-RU" b="1" dirty="0" smtClean="0"/>
              <a:t>4</a:t>
            </a:r>
            <a:r>
              <a:rPr lang="ru-RU" dirty="0" smtClean="0"/>
              <a:t> </a:t>
            </a:r>
            <a:r>
              <a:rPr lang="ru-RU" b="1" dirty="0" smtClean="0"/>
              <a:t>5</a:t>
            </a:r>
            <a:r>
              <a:rPr lang="ru-RU" dirty="0" smtClean="0"/>
              <a:t> </a:t>
            </a:r>
            <a:r>
              <a:rPr lang="ru-RU" b="1" dirty="0" smtClean="0"/>
              <a:t>6</a:t>
            </a:r>
            <a:r>
              <a:rPr lang="ru-RU" dirty="0" smtClean="0"/>
              <a:t> </a:t>
            </a:r>
            <a:r>
              <a:rPr lang="ru-RU" b="1" dirty="0" smtClean="0"/>
              <a:t>7</a:t>
            </a:r>
            <a:r>
              <a:rPr lang="ru-RU" dirty="0" smtClean="0"/>
              <a:t> </a:t>
            </a:r>
            <a:r>
              <a:rPr lang="ru-RU" b="1" dirty="0" smtClean="0"/>
              <a:t>8</a:t>
            </a:r>
            <a:r>
              <a:rPr lang="ru-RU" dirty="0" smtClean="0"/>
              <a:t> </a:t>
            </a:r>
            <a:r>
              <a:rPr lang="ru-RU" b="1" dirty="0" smtClean="0"/>
              <a:t>9</a:t>
            </a:r>
            <a:r>
              <a:rPr lang="ru-RU" dirty="0" smtClean="0"/>
              <a:t> </a:t>
            </a:r>
            <a:r>
              <a:rPr lang="ru-RU" b="1" dirty="0" smtClean="0"/>
              <a:t>10</a:t>
            </a:r>
            <a:r>
              <a:rPr lang="ru-RU" dirty="0" smtClean="0"/>
              <a:t> </a:t>
            </a:r>
            <a:r>
              <a:rPr lang="ru-RU" b="1" dirty="0" smtClean="0"/>
              <a:t>11</a:t>
            </a:r>
            <a:r>
              <a:rPr lang="ru-RU" dirty="0" smtClean="0"/>
              <a:t> </a:t>
            </a:r>
            <a:r>
              <a:rPr lang="ru-RU" b="1" dirty="0" smtClean="0"/>
              <a:t>12</a:t>
            </a:r>
            <a:r>
              <a:rPr lang="ru-RU" dirty="0" smtClean="0"/>
              <a:t> </a:t>
            </a:r>
            <a:r>
              <a:rPr lang="ru-RU" b="1" dirty="0" smtClean="0"/>
              <a:t>13</a:t>
            </a:r>
            <a:r>
              <a:rPr lang="ru-RU" dirty="0" smtClean="0"/>
              <a:t> </a:t>
            </a:r>
            <a:r>
              <a:rPr lang="ru-RU" b="1" dirty="0" smtClean="0"/>
              <a:t>14</a:t>
            </a:r>
            <a:r>
              <a:rPr lang="ru-RU" dirty="0" smtClean="0"/>
              <a:t> </a:t>
            </a:r>
            <a:r>
              <a:rPr lang="ru-RU" b="1" dirty="0" smtClean="0"/>
              <a:t>15</a:t>
            </a:r>
            <a:r>
              <a:rPr lang="ru-RU" dirty="0" smtClean="0"/>
              <a:t> </a:t>
            </a:r>
            <a:r>
              <a:rPr lang="ru-RU" b="1" dirty="0" smtClean="0"/>
              <a:t>16</a:t>
            </a:r>
            <a:r>
              <a:rPr lang="ru-RU" dirty="0" smtClean="0"/>
              <a:t> </a:t>
            </a:r>
            <a:r>
              <a:rPr lang="ru-RU" b="1" dirty="0" smtClean="0"/>
              <a:t>17</a:t>
            </a:r>
            <a:r>
              <a:rPr lang="ru-RU" dirty="0" smtClean="0"/>
              <a:t> </a:t>
            </a:r>
            <a:r>
              <a:rPr lang="ru-RU" b="1" dirty="0" smtClean="0"/>
              <a:t>18</a:t>
            </a:r>
            <a:r>
              <a:rPr lang="ru-RU" dirty="0" smtClean="0"/>
              <a:t> </a:t>
            </a:r>
            <a:r>
              <a:rPr lang="ru-RU" b="1" dirty="0" smtClean="0"/>
              <a:t>19</a:t>
            </a:r>
            <a:r>
              <a:rPr lang="ru-RU" dirty="0" smtClean="0"/>
              <a:t> </a:t>
            </a:r>
            <a:r>
              <a:rPr lang="ru-RU" b="1" dirty="0" smtClean="0"/>
              <a:t>20</a:t>
            </a:r>
            <a:r>
              <a:rPr lang="ru-RU" dirty="0" smtClean="0"/>
              <a:t> </a:t>
            </a:r>
            <a:r>
              <a:rPr lang="ru-RU" b="1" dirty="0" smtClean="0"/>
              <a:t>21</a:t>
            </a:r>
            <a:r>
              <a:rPr lang="ru-RU" dirty="0" smtClean="0"/>
              <a:t> </a:t>
            </a:r>
            <a:r>
              <a:rPr lang="ru-RU" b="1" dirty="0" smtClean="0"/>
              <a:t>22</a:t>
            </a:r>
            <a:r>
              <a:rPr lang="ru-RU" dirty="0" smtClean="0"/>
              <a:t> </a:t>
            </a:r>
            <a:r>
              <a:rPr lang="ru-RU" b="1" dirty="0" smtClean="0"/>
              <a:t>23</a:t>
            </a:r>
            <a:endParaRPr lang="ru-RU" dirty="0"/>
          </a:p>
        </p:txBody>
      </p:sp>
      <p:pic>
        <p:nvPicPr>
          <p:cNvPr id="5" name="Содержимое 4"/>
          <p:cNvPicPr>
            <a:picLocks noGrp="1"/>
          </p:cNvPicPr>
          <p:nvPr>
            <p:ph idx="1"/>
          </p:nvPr>
        </p:nvPicPr>
        <p:blipFill>
          <a:blip r:embed="rId4" cstate="print"/>
          <a:srcRect/>
          <a:stretch>
            <a:fillRect/>
          </a:stretch>
        </p:blipFill>
        <p:spPr bwMode="auto">
          <a:xfrm>
            <a:off x="107504" y="3645024"/>
            <a:ext cx="4320480" cy="3024336"/>
          </a:xfrm>
          <a:prstGeom prst="rect">
            <a:avLst/>
          </a:prstGeom>
          <a:noFill/>
          <a:ln w="9525">
            <a:noFill/>
            <a:miter lim="800000"/>
            <a:headEnd/>
            <a:tailEnd/>
          </a:ln>
        </p:spPr>
      </p:pic>
      <p:cxnSp>
        <p:nvCxnSpPr>
          <p:cNvPr id="14" name="Прямая соединительная линия 13"/>
          <p:cNvCxnSpPr/>
          <p:nvPr/>
        </p:nvCxnSpPr>
        <p:spPr>
          <a:xfrm flipH="1">
            <a:off x="18460953" y="1153027"/>
            <a:ext cx="4113443" cy="300096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2596810" y="1140493"/>
            <a:ext cx="4035591" cy="304549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Рисунок 6" descr="777.jpg"/>
          <p:cNvPicPr>
            <a:picLocks noChangeAspect="1"/>
          </p:cNvPicPr>
          <p:nvPr/>
        </p:nvPicPr>
        <p:blipFill>
          <a:blip r:embed="rId5" cstate="print"/>
          <a:stretch>
            <a:fillRect/>
          </a:stretch>
        </p:blipFill>
        <p:spPr>
          <a:xfrm>
            <a:off x="179512" y="260648"/>
            <a:ext cx="4032448" cy="34563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флаер.tif"/>
          <p:cNvPicPr>
            <a:picLocks noGrp="1" noChangeAspect="1"/>
          </p:cNvPicPr>
          <p:nvPr>
            <p:ph idx="1"/>
          </p:nvPr>
        </p:nvPicPr>
        <p:blipFill>
          <a:blip r:embed="rId2" cstate="print"/>
          <a:srcRect b="12360"/>
          <a:stretch>
            <a:fillRect/>
          </a:stretch>
        </p:blipFill>
        <p:spPr>
          <a:xfrm>
            <a:off x="179512" y="260648"/>
            <a:ext cx="8604448" cy="6192688"/>
          </a:xfrm>
        </p:spPr>
      </p:pic>
      <p:sp>
        <p:nvSpPr>
          <p:cNvPr id="2" name="Заголовок 1"/>
          <p:cNvSpPr>
            <a:spLocks noGrp="1"/>
          </p:cNvSpPr>
          <p:nvPr>
            <p:ph type="title"/>
          </p:nvPr>
        </p:nvSpPr>
        <p:spPr>
          <a:xfrm rot="19481305">
            <a:off x="457200" y="3212976"/>
            <a:ext cx="8229600" cy="1152128"/>
          </a:xfrm>
        </p:spPr>
        <p:txBody>
          <a:bodyPr/>
          <a:lstStyle/>
          <a:p>
            <a:r>
              <a:rPr lang="en-US" dirty="0" smtClean="0">
                <a:solidFill>
                  <a:schemeClr val="bg1">
                    <a:lumMod val="85000"/>
                  </a:schemeClr>
                </a:solidFill>
              </a:rPr>
              <a:t>    T – B L O K 3 3. R U</a:t>
            </a:r>
            <a:endParaRPr lang="ru-RU" dirty="0">
              <a:solidFill>
                <a:schemeClr val="bg1">
                  <a:lumMod val="85000"/>
                </a:schemeClr>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20</Words>
  <Application>Microsoft Office PowerPoint</Application>
  <PresentationFormat>Экран (4:3)</PresentationFormat>
  <Paragraphs>9</Paragraphs>
  <Slides>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vt:i4>
      </vt:variant>
    </vt:vector>
  </HeadingPairs>
  <TitlesOfParts>
    <vt:vector size="6" baseType="lpstr">
      <vt:lpstr>Тема Office</vt:lpstr>
      <vt:lpstr>Презентация Microsoft Office PowerPoint</vt:lpstr>
      <vt:lpstr>Слайд 1</vt:lpstr>
      <vt:lpstr>Слайд 2</vt:lpstr>
      <vt:lpstr>Bitmap Bitmap Bitmap Bitmap Bitmap Bitmap Bitmap р   р   р   р   р   р   р   р   р   р   р   р   р   р   р   р   п р   р   р   р   р   п р   р   р   р   р   р   р   р   р   р   р   р   р   р   р   р   р   р   р   р   р   р   р   р   р   р   р   р   р   п р   р   р   р   р   р   р   п р   р   р   р   р   р   р   р   р   р   р   р   р   р   р   р   р   р   р   р   р   р   р   р   р   р   р   р   р   р   р   р   р   р   р   р   р   р   р   р   р   р   р   р   п рч   Окно 800*1200   рч   р   р   р   рч     Окно 1600*1200 рч   п рч     Окно 1200*1200 рч   р   р   рч     Окно 1200*1200 рч   п р   р   пч пч р   р   р   п р   пч пч р   п р   р   пч пч р   р   р   пч пч р   р   р   р   рч   рч   р   р   п р   рч   рч   р   п р   р   рч   рч   р   р   рч   рч   р   р   п р   р   р   пч пч р   р   п р   р   пч пч р   р   п р   р   р   пч пч р   р   р   пч пч р   р   р   п р   р   р   рч   рч   р   р   р   р   рч   рч   р   р   р   п р   р   р   рч   рч   р   р   рч   рч   р   р   р   п у     р   р   р   р   пч пч ув р   у     р   р   р   пч пч р   р   р     у   рф рф рф рф рф рф рф рф рф рф рф рф рф рф рф рф рф рф рф рф рф рф рф у     р   р   р   р   пч пч р   р   р   пч пч р   р   р   р     у   рф рф рф рф рф рф рф рф рф рф рф рф рф рф рф рф рф рф рф рф рф   у   р   р   р   р   р   р   р   ув р     у   р   р   р   р   р   р   р   р   р   р   у     р   р   р   р   р   р   р   р   р   р   р   р   р   р   р   р   р   р   р   р   р   р   р   р     у   р   р   р   р   р   р   р   р   р   р   р   р   р   р   р   р   р   р   у     р   р   р   р   р   р   р   р   р   р   р   р   р   р   р   р   р   р   р   р   р   р   у     р   р   р   р   р   р   р   ув р   у     р   р   р   р   р   р   р   р   р   р   р     у   р   р   р   р   р   р   р   р   р   р   р   р   р   р   р   р   р   р   р   р   р   р   р   у     р   р   р   р   р   р   р   р   р   р   р   р   р   р   р   р   р   р   р     у   р   р   р   р   р   р   р   р   р   р   р   р   р   р   р   р   р   р   р   р   р     у   рп рп рп рп рп рп рп ув рп   у   рп рп рп рп рп рп рп рп рп рп у     р   р   р   р   р   р   р   р   р   р   р   р   р   р   р   р   р   р   р   р   р   р   р   р     у   рп рп рп рп рп рп рп рп рп рп рп рп рп рп рп рп рп рп у     р   р   р   р   р   р   р   р   р   р   р   р   р   р   р   р   р   р   р   р   р   р   у     р   р   р р   р   р   р   ув р   у     р   р   р   р   р   р   р   р   р   р   р     у   р   р   р   р   р   р   р   р   р   р   р   р   р   р   р   р   р   р   р   р   р   р   р   у     р   р   р   р   р   р   р   р   р   р   р   р   р   р   р   р   р   р   р     у   р   р   р   р   р   р   р   р   р   р   р   р   р   р   р   р   р   р   р   р   р     у   р   рч   Окно 1600*1600   рч   ув р     у   р   р   рч     Окно 1600*1600 рч   р   р   у     р   р   р   р   р   р   р   р   р   р   р   р   р   р   р   р   р   р   р   р   р   р   р   р     у   р   рч     Окно 1200*1200 рч   р   р   р   рч   Окно 600*1000 пч р   р   р   р   р   р   у     р   рч   Окно 600*1000 пч р   р   р   р   р   р   р   р   р   р   р   рч     Окно 1200*1200 рч   р   р   у     р   р   пч пч ув р   у     р   р   р   пч пч р   р   р     у   р   р   р   р   р   р   р   р   р   р   р   р   р   р   р   р   р   р   р   р   р   р   р   у     р   р   пч пч р   р   р   р   пч рч   р   р   р   р   р   р     у   р   пч рч   р   р   р   р   р   р   р   р   р   р   р   пч пч р   р     у   р   рч   рч   ув р     у   р   р   рч   рч   р   р   у     р   р   р   р   р   р   р   р   р   р   р   р   р   р   р   р   р   р   р   р   р   р   р   р     у   р   рч   рч   р   р   р   рч   пч р   р   р   р   р   р   у     р   рч   пч р     Дверь 1000*2200 п р   р   р   р   р   р   р   рч   рч   р   р   у     р   у     р   р   р   пч пч р   р   р     у   р   р   р   р   р   р   р   р   р   р   р   р   р   р   р   р   р   р   р   р   р   р   р   у     р   р   пч пч р   р   р   р   пч рч   р   р   р   р   р   р     у   р   пч рч   п р   р   р   р   р   р   р   р   пч пч р   р     у   р   рч   рч   ув р     у   р   р   рч   рч   р   р   у     р   р   р   р   р   р   р   р   р   р   р   р   р   р   р   р   р   р   р   р   р   р   р   р     у   р   рч   рч   р   р   р   рч   пч р   р   р   р   р   р   у     р   рч   пч р   п р   р   р   р   р   р   р   рч   рч   р   р   у     р   р   пч пч ув р   у     р   р   р   пч пч р   р   р     у   р   р   р   р   р   р   р   р   р   р   р   р   р   р   р   р   р   р   р   р   р   р   р   у     р   р   пч пч р   р   р   р   р   р   р   р   р   р   р   р   р     у   р   р   р   р   п р   р   р   р   р   р   р   р   пч пч р   р     у   р   рч   рч   ув р     у   р   р   рч   рч   р   р   у     р   р   р   р   р   р   р   р   р   р   р   р   р   р   р   р   р   р   р   р   р   р   р   р     у   р   р   р   р   р   р   р   р   р   р   р   р   р   р   р   р   р   р   у     р   р   р   р   р   п р   р   р   р   р   р   р   р   р   р   р   р   р   р   у     р   р   пч пч ув р   у     р   р   р   рч пч р   р   р     у   р   р   р   р   р   р   р   р   р   р   р   р   р   р   р   р   р   р   р   р   р   р   р   у     р   р   р   р   р   р   р   р   р   р   р   р   р   р   р   р   р   р   р     у   р   р   р   р   п р   р   р   р   р   р   р   р   р   р   р   р   р   р     у   р   р   р   р   р   р   р   ув р     у   р   р   р   р   р   р   р   р   р   р   у     р   р   р   р   р   р   р   р   р   р   р   р   р   р   р   р   р   р   р   р   р   р   р   р     у   р   р   р   р   р   р   р   р   р   р   р   р   р   р   р   р   р   р   у     р   р   р   р   р   п р   р   р   р   р   р   р   р   р   р   р   р   р   р   у     р   р   р   р   р   р   р   ув р   у     р   р   р   р   р   р   р   р   р   р   р     у   р   р   р   р   р   р   р   р   р   р   р   р   р   р   р   р   р   р   р   р   р   р   р   у     р   р   р   р   р   р   р   р   р   р   р   р   р   р   р   р   р   р   р     у   р   р   р   р   п р   р   р   р   р   р   р   р   р   р   р   р   р   р     у   р   р   р   р   р   р   р   ув р     у   р   р   р   р   р   р   р   р   р   р   у     р   р   р   р   р   р   р   р   р   р   р   р   р   р   р   р   р   р   р   р   р   р   р   р     у   р   р   р   р   р   р   р   р   р   р   р   р   р   р   р   р   р   р   у     р   р   р   р   р   п р   р   р   р   р   р   р   р   р   р   р   р   р   р   у     р   р   р   р   р   р   р   ув р   у     р   р   р   р   р   р   р   р   р   р   р     у   р   р   р   р   р   р   р   р   р   р   р   р   р   р   р   р   р   р   р   р   р   р   р   у     р   р   р   р   р   р   р   р   р   р   р   р   р   р   р   р   р   р   р     у   р   р   р   р   п р   р   р   р   р   р   р   р   р   р   р   р   р   р     у   р   р   р   р   р   р   р   ув р     у   р   р   р   р   р   р   р   р   р   р   у     р   р   р   р   р   р   р   р   р   р   р   р   р   р   р   р   р   р   р   р   р   р   р   р     у   р   р   р   р   р   р   р   р   р   р   р   р   р   р   р   р   р   р   у     р   р   р   р   р   п р   р   р   р   р   р   р   р   р   р   р   р   р   р   0,400 0,806 1,212 1,618 2,024 2,430 2,836 3,242 0,400 0,806 0,400 0,806 1,212 1,618 2,024 2,430 2,836 3,242 3,648 4,054 4,460 4,866 0,400 0,806 1,212 1,618 2,024 2,430 2,836 3,242 3,648 4,054 4,460 4,866 5,272 5,678 6,084 6,490 6,896 7,302 7,708 8,114 8,520 8,926 9,332 9,738 10,144 0,400 0,806 1,212 1,618 2,024 2,430 2,836 3,242 3,648 4,054 4,460 4,866 5,272 5,678 6,084 6,490 6,896 7,302 7,708 8,114 0,400 0,806 1,212 1,618 2,024 2,430 2,836 3,242 3,648 4,054 4,460 4,866 5,272 5,678 6,084 6,490 6,896 7,302 7,708 8,114 8,520 8,926 9,332 1 2 3 4 5 6 7 8 1 2 1 2 3 4 5 6 7 8 9 10 11 12 1 2 3 4 5 6 7 8 9 10 11 12 13 14 15 16 17 18 19 20 21 22 23 24 25 1 2 3 4 5 6 7 8 9 10 11 12 13 14 15 16 17 18 19 20 1 2 3 4 5 6 7 8 9 10 11 12 13 14 15 16 17 18 19 20 21 22 23</vt:lpstr>
      <vt:lpstr>    T – B L O K 3 3. R 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8</cp:revision>
  <dcterms:created xsi:type="dcterms:W3CDTF">2016-04-17T17:35:06Z</dcterms:created>
  <dcterms:modified xsi:type="dcterms:W3CDTF">2016-04-17T20:27:00Z</dcterms:modified>
</cp:coreProperties>
</file>